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28803600" cy="43205400"/>
  <p:notesSz cx="6858000" cy="91440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2159000" indent="-1701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4319588" indent="-340518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6480175" indent="-5108575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8640763" indent="-6811963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3608">
          <p15:clr>
            <a:srgbClr val="A4A3A4"/>
          </p15:clr>
        </p15:guide>
        <p15:guide id="2" pos="907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A6B6B"/>
    <a:srgbClr val="D53B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5620" autoAdjust="0"/>
    <p:restoredTop sz="94717" autoAdjust="0"/>
  </p:normalViewPr>
  <p:slideViewPr>
    <p:cSldViewPr>
      <p:cViewPr>
        <p:scale>
          <a:sx n="12" d="100"/>
          <a:sy n="12" d="100"/>
        </p:scale>
        <p:origin x="-2178" y="-204"/>
      </p:cViewPr>
      <p:guideLst>
        <p:guide orient="horz" pos="13608"/>
        <p:guide pos="907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20541" y="24483061"/>
            <a:ext cx="20162520" cy="1104138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60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20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480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641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8013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9616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1218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282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972395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9863" y="1730375"/>
            <a:ext cx="25923875" cy="72009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39863" y="10080625"/>
            <a:ext cx="25923875" cy="2851467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439863" y="40044688"/>
            <a:ext cx="6721475" cy="230028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A39192-2D4E-45AA-BD99-71687A1FB9EF}" type="datetimeFigureOut">
              <a:rPr lang="pt-BR"/>
              <a:pPr>
                <a:defRPr/>
              </a:pPr>
              <a:t>12/09/2019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840913" y="40044688"/>
            <a:ext cx="9121775" cy="230028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0642263" y="40044688"/>
            <a:ext cx="6721475" cy="230028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EF6502-F7B5-4E6C-AB25-3678869B714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026929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0882611" y="1730223"/>
            <a:ext cx="6480810" cy="36864608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0180" y="1730223"/>
            <a:ext cx="18962370" cy="3686460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439863" y="40044688"/>
            <a:ext cx="6721475" cy="230028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A6B7E1-A66C-41E4-BB8F-C74D6B4DB83C}" type="datetimeFigureOut">
              <a:rPr lang="pt-BR"/>
              <a:pPr>
                <a:defRPr/>
              </a:pPr>
              <a:t>12/09/2019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840913" y="40044688"/>
            <a:ext cx="9121775" cy="230028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0642263" y="40044688"/>
            <a:ext cx="6721475" cy="230028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651DAC-6521-481F-9C42-30E185BC8D4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607964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9863" y="10080625"/>
            <a:ext cx="25923875" cy="285146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345100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75287" y="27763474"/>
            <a:ext cx="24483060" cy="8581073"/>
          </a:xfrm>
          <a:prstGeom prst="rect">
            <a:avLst/>
          </a:prstGeom>
        </p:spPr>
        <p:txBody>
          <a:bodyPr anchor="t"/>
          <a:lstStyle>
            <a:lvl1pPr algn="l">
              <a:defRPr sz="18900" b="1" cap="all"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75287" y="18312295"/>
            <a:ext cx="24483060" cy="9451178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9500">
                <a:solidFill>
                  <a:schemeClr val="tx1">
                    <a:tint val="75000"/>
                  </a:schemeClr>
                </a:solidFill>
              </a:defRPr>
            </a:lvl1pPr>
            <a:lvl2pPr marL="2160270" indent="0">
              <a:buNone/>
              <a:defRPr sz="8500">
                <a:solidFill>
                  <a:schemeClr val="tx1">
                    <a:tint val="75000"/>
                  </a:schemeClr>
                </a:solidFill>
              </a:defRPr>
            </a:lvl2pPr>
            <a:lvl3pPr marL="4320540" indent="0">
              <a:buNone/>
              <a:defRPr sz="7600">
                <a:solidFill>
                  <a:schemeClr val="tx1">
                    <a:tint val="75000"/>
                  </a:schemeClr>
                </a:solidFill>
              </a:defRPr>
            </a:lvl3pPr>
            <a:lvl4pPr marL="648081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4pPr>
            <a:lvl5pPr marL="864108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5pPr>
            <a:lvl6pPr marL="1080135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6pPr>
            <a:lvl7pPr marL="1296162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7pPr>
            <a:lvl8pPr marL="1512189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8pPr>
            <a:lvl9pPr marL="1728216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439863" y="40044688"/>
            <a:ext cx="6721475" cy="230028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51CC22-71B8-46FC-921C-F55B1FBAF53B}" type="datetimeFigureOut">
              <a:rPr lang="pt-BR"/>
              <a:pPr>
                <a:defRPr/>
              </a:pPr>
              <a:t>12/09/2019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840913" y="40044688"/>
            <a:ext cx="9121775" cy="230028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0642263" y="40044688"/>
            <a:ext cx="6721475" cy="230028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1B0F87-73D2-452E-9405-5F5530B669E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240655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9863" y="1730375"/>
            <a:ext cx="25923875" cy="72009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0181" y="10081263"/>
            <a:ext cx="12721590" cy="28513567"/>
          </a:xfrm>
          <a:prstGeom prst="rect">
            <a:avLst/>
          </a:prstGeom>
        </p:spPr>
        <p:txBody>
          <a:bodyPr/>
          <a:lstStyle>
            <a:lvl1pPr>
              <a:defRPr sz="13200"/>
            </a:lvl1pPr>
            <a:lvl2pPr>
              <a:defRPr sz="11300"/>
            </a:lvl2pPr>
            <a:lvl3pPr>
              <a:defRPr sz="9500"/>
            </a:lvl3pPr>
            <a:lvl4pPr>
              <a:defRPr sz="8500"/>
            </a:lvl4pPr>
            <a:lvl5pPr>
              <a:defRPr sz="8500"/>
            </a:lvl5pPr>
            <a:lvl6pPr>
              <a:defRPr sz="8500"/>
            </a:lvl6pPr>
            <a:lvl7pPr>
              <a:defRPr sz="8500"/>
            </a:lvl7pPr>
            <a:lvl8pPr>
              <a:defRPr sz="8500"/>
            </a:lvl8pPr>
            <a:lvl9pPr>
              <a:defRPr sz="8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641832" y="10081263"/>
            <a:ext cx="12721590" cy="28513567"/>
          </a:xfrm>
          <a:prstGeom prst="rect">
            <a:avLst/>
          </a:prstGeom>
        </p:spPr>
        <p:txBody>
          <a:bodyPr/>
          <a:lstStyle>
            <a:lvl1pPr>
              <a:defRPr sz="13200"/>
            </a:lvl1pPr>
            <a:lvl2pPr>
              <a:defRPr sz="11300"/>
            </a:lvl2pPr>
            <a:lvl3pPr>
              <a:defRPr sz="9500"/>
            </a:lvl3pPr>
            <a:lvl4pPr>
              <a:defRPr sz="8500"/>
            </a:lvl4pPr>
            <a:lvl5pPr>
              <a:defRPr sz="8500"/>
            </a:lvl5pPr>
            <a:lvl6pPr>
              <a:defRPr sz="8500"/>
            </a:lvl6pPr>
            <a:lvl7pPr>
              <a:defRPr sz="8500"/>
            </a:lvl7pPr>
            <a:lvl8pPr>
              <a:defRPr sz="8500"/>
            </a:lvl8pPr>
            <a:lvl9pPr>
              <a:defRPr sz="8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1439863" y="40044688"/>
            <a:ext cx="6721475" cy="230028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0A8DFD-A230-4755-AF51-D9C7275BE572}" type="datetimeFigureOut">
              <a:rPr lang="pt-BR"/>
              <a:pPr>
                <a:defRPr/>
              </a:pPr>
              <a:t>12/09/2019</a:t>
            </a:fld>
            <a:endParaRPr lang="pt-B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840913" y="40044688"/>
            <a:ext cx="9121775" cy="230028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0642263" y="40044688"/>
            <a:ext cx="6721475" cy="230028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396F04-0E36-47DE-B38B-EEB2AE01E79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374567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9863" y="1730375"/>
            <a:ext cx="25923875" cy="7200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0180" y="9671212"/>
            <a:ext cx="12726592" cy="4030501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1300" b="1"/>
            </a:lvl1pPr>
            <a:lvl2pPr marL="2160270" indent="0">
              <a:buNone/>
              <a:defRPr sz="9500" b="1"/>
            </a:lvl2pPr>
            <a:lvl3pPr marL="4320540" indent="0">
              <a:buNone/>
              <a:defRPr sz="8500" b="1"/>
            </a:lvl3pPr>
            <a:lvl4pPr marL="6480810" indent="0">
              <a:buNone/>
              <a:defRPr sz="7600" b="1"/>
            </a:lvl4pPr>
            <a:lvl5pPr marL="8641080" indent="0">
              <a:buNone/>
              <a:defRPr sz="7600" b="1"/>
            </a:lvl5pPr>
            <a:lvl6pPr marL="10801350" indent="0">
              <a:buNone/>
              <a:defRPr sz="7600" b="1"/>
            </a:lvl6pPr>
            <a:lvl7pPr marL="12961620" indent="0">
              <a:buNone/>
              <a:defRPr sz="7600" b="1"/>
            </a:lvl7pPr>
            <a:lvl8pPr marL="15121890" indent="0">
              <a:buNone/>
              <a:defRPr sz="7600" b="1"/>
            </a:lvl8pPr>
            <a:lvl9pPr marL="17282160" indent="0">
              <a:buNone/>
              <a:defRPr sz="7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0180" y="13701712"/>
            <a:ext cx="12726592" cy="24893114"/>
          </a:xfrm>
          <a:prstGeom prst="rect">
            <a:avLst/>
          </a:prstGeom>
        </p:spPr>
        <p:txBody>
          <a:bodyPr/>
          <a:lstStyle>
            <a:lvl1pPr>
              <a:defRPr sz="11300"/>
            </a:lvl1pPr>
            <a:lvl2pPr>
              <a:defRPr sz="9500"/>
            </a:lvl2pPr>
            <a:lvl3pPr>
              <a:defRPr sz="8500"/>
            </a:lvl3pPr>
            <a:lvl4pPr>
              <a:defRPr sz="7600"/>
            </a:lvl4pPr>
            <a:lvl5pPr>
              <a:defRPr sz="7600"/>
            </a:lvl5pPr>
            <a:lvl6pPr>
              <a:defRPr sz="7600"/>
            </a:lvl6pPr>
            <a:lvl7pPr>
              <a:defRPr sz="7600"/>
            </a:lvl7pPr>
            <a:lvl8pPr>
              <a:defRPr sz="7600"/>
            </a:lvl8pPr>
            <a:lvl9pPr>
              <a:defRPr sz="7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4631830" y="9671212"/>
            <a:ext cx="12731591" cy="4030501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1300" b="1"/>
            </a:lvl1pPr>
            <a:lvl2pPr marL="2160270" indent="0">
              <a:buNone/>
              <a:defRPr sz="9500" b="1"/>
            </a:lvl2pPr>
            <a:lvl3pPr marL="4320540" indent="0">
              <a:buNone/>
              <a:defRPr sz="8500" b="1"/>
            </a:lvl3pPr>
            <a:lvl4pPr marL="6480810" indent="0">
              <a:buNone/>
              <a:defRPr sz="7600" b="1"/>
            </a:lvl4pPr>
            <a:lvl5pPr marL="8641080" indent="0">
              <a:buNone/>
              <a:defRPr sz="7600" b="1"/>
            </a:lvl5pPr>
            <a:lvl6pPr marL="10801350" indent="0">
              <a:buNone/>
              <a:defRPr sz="7600" b="1"/>
            </a:lvl6pPr>
            <a:lvl7pPr marL="12961620" indent="0">
              <a:buNone/>
              <a:defRPr sz="7600" b="1"/>
            </a:lvl7pPr>
            <a:lvl8pPr marL="15121890" indent="0">
              <a:buNone/>
              <a:defRPr sz="7600" b="1"/>
            </a:lvl8pPr>
            <a:lvl9pPr marL="17282160" indent="0">
              <a:buNone/>
              <a:defRPr sz="7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4631830" y="13701712"/>
            <a:ext cx="12731591" cy="24893114"/>
          </a:xfrm>
          <a:prstGeom prst="rect">
            <a:avLst/>
          </a:prstGeom>
        </p:spPr>
        <p:txBody>
          <a:bodyPr/>
          <a:lstStyle>
            <a:lvl1pPr>
              <a:defRPr sz="11300"/>
            </a:lvl1pPr>
            <a:lvl2pPr>
              <a:defRPr sz="9500"/>
            </a:lvl2pPr>
            <a:lvl3pPr>
              <a:defRPr sz="8500"/>
            </a:lvl3pPr>
            <a:lvl4pPr>
              <a:defRPr sz="7600"/>
            </a:lvl4pPr>
            <a:lvl5pPr>
              <a:defRPr sz="7600"/>
            </a:lvl5pPr>
            <a:lvl6pPr>
              <a:defRPr sz="7600"/>
            </a:lvl6pPr>
            <a:lvl7pPr>
              <a:defRPr sz="7600"/>
            </a:lvl7pPr>
            <a:lvl8pPr>
              <a:defRPr sz="7600"/>
            </a:lvl8pPr>
            <a:lvl9pPr>
              <a:defRPr sz="7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1439863" y="40044688"/>
            <a:ext cx="6721475" cy="230028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8E04BC-E3C8-4FB4-A672-01D50229A0B6}" type="datetimeFigureOut">
              <a:rPr lang="pt-BR"/>
              <a:pPr>
                <a:defRPr/>
              </a:pPr>
              <a:t>12/09/2019</a:t>
            </a:fld>
            <a:endParaRPr lang="pt-BR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840913" y="40044688"/>
            <a:ext cx="9121775" cy="230028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0642263" y="40044688"/>
            <a:ext cx="6721475" cy="230028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AE1200-F181-4D42-BEEC-C436178DF35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885339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9863" y="1730375"/>
            <a:ext cx="25923875" cy="72009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1439863" y="40044688"/>
            <a:ext cx="6721475" cy="230028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3F8B83-C568-408A-9D16-9FCCE25F47F7}" type="datetimeFigureOut">
              <a:rPr lang="pt-BR"/>
              <a:pPr>
                <a:defRPr/>
              </a:pPr>
              <a:t>12/09/2019</a:t>
            </a:fld>
            <a:endParaRPr lang="pt-B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840913" y="40044688"/>
            <a:ext cx="9121775" cy="230028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0642263" y="40044688"/>
            <a:ext cx="6721475" cy="230028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696218-CA5C-489A-8328-6069104AC42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450992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1439863" y="40044688"/>
            <a:ext cx="6721475" cy="230028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1ECE83-7BD1-4707-A5EB-F01E4D2BB1E7}" type="datetimeFigureOut">
              <a:rPr lang="pt-BR"/>
              <a:pPr>
                <a:defRPr/>
              </a:pPr>
              <a:t>12/09/2019</a:t>
            </a:fld>
            <a:endParaRPr lang="pt-BR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840913" y="40044688"/>
            <a:ext cx="9121775" cy="230028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0642263" y="40044688"/>
            <a:ext cx="6721475" cy="230028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91650B-C05F-4A59-9B2B-A58FF58EDED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291432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0183" y="1720216"/>
            <a:ext cx="9476186" cy="7320915"/>
          </a:xfrm>
          <a:prstGeom prst="rect">
            <a:avLst/>
          </a:prstGeom>
        </p:spPr>
        <p:txBody>
          <a:bodyPr anchor="b"/>
          <a:lstStyle>
            <a:lvl1pPr algn="l">
              <a:defRPr sz="9500" b="1"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61407" y="1720218"/>
            <a:ext cx="16102012" cy="36874612"/>
          </a:xfrm>
          <a:prstGeom prst="rect">
            <a:avLst/>
          </a:prstGeom>
        </p:spPr>
        <p:txBody>
          <a:bodyPr/>
          <a:lstStyle>
            <a:lvl1pPr>
              <a:defRPr sz="15100"/>
            </a:lvl1pPr>
            <a:lvl2pPr>
              <a:defRPr sz="13200"/>
            </a:lvl2pPr>
            <a:lvl3pPr>
              <a:defRPr sz="11300"/>
            </a:lvl3pPr>
            <a:lvl4pPr>
              <a:defRPr sz="9500"/>
            </a:lvl4pPr>
            <a:lvl5pPr>
              <a:defRPr sz="9500"/>
            </a:lvl5pPr>
            <a:lvl6pPr>
              <a:defRPr sz="9500"/>
            </a:lvl6pPr>
            <a:lvl7pPr>
              <a:defRPr sz="9500"/>
            </a:lvl7pPr>
            <a:lvl8pPr>
              <a:defRPr sz="9500"/>
            </a:lvl8pPr>
            <a:lvl9pPr>
              <a:defRPr sz="9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0183" y="9041134"/>
            <a:ext cx="9476186" cy="295536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6600"/>
            </a:lvl1pPr>
            <a:lvl2pPr marL="2160270" indent="0">
              <a:buNone/>
              <a:defRPr sz="5700"/>
            </a:lvl2pPr>
            <a:lvl3pPr marL="4320540" indent="0">
              <a:buNone/>
              <a:defRPr sz="4700"/>
            </a:lvl3pPr>
            <a:lvl4pPr marL="6480810" indent="0">
              <a:buNone/>
              <a:defRPr sz="4300"/>
            </a:lvl4pPr>
            <a:lvl5pPr marL="8641080" indent="0">
              <a:buNone/>
              <a:defRPr sz="4300"/>
            </a:lvl5pPr>
            <a:lvl6pPr marL="10801350" indent="0">
              <a:buNone/>
              <a:defRPr sz="4300"/>
            </a:lvl6pPr>
            <a:lvl7pPr marL="12961620" indent="0">
              <a:buNone/>
              <a:defRPr sz="4300"/>
            </a:lvl7pPr>
            <a:lvl8pPr marL="15121890" indent="0">
              <a:buNone/>
              <a:defRPr sz="4300"/>
            </a:lvl8pPr>
            <a:lvl9pPr marL="17282160" indent="0">
              <a:buNone/>
              <a:defRPr sz="4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1439863" y="40044688"/>
            <a:ext cx="6721475" cy="230028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D55B38-6AF6-4439-9F18-470509CFB981}" type="datetimeFigureOut">
              <a:rPr lang="pt-BR"/>
              <a:pPr>
                <a:defRPr/>
              </a:pPr>
              <a:t>12/09/2019</a:t>
            </a:fld>
            <a:endParaRPr lang="pt-B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840913" y="40044688"/>
            <a:ext cx="9121775" cy="230028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0642263" y="40044688"/>
            <a:ext cx="6721475" cy="230028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D02C63-FCA2-4EB2-87EC-EF3B418CF52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568787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45708" y="30243780"/>
            <a:ext cx="17282160" cy="3570449"/>
          </a:xfrm>
          <a:prstGeom prst="rect">
            <a:avLst/>
          </a:prstGeom>
        </p:spPr>
        <p:txBody>
          <a:bodyPr anchor="b"/>
          <a:lstStyle>
            <a:lvl1pPr algn="l">
              <a:defRPr sz="9500" b="1"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645708" y="3860483"/>
            <a:ext cx="17282160" cy="2592324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15100"/>
            </a:lvl1pPr>
            <a:lvl2pPr marL="2160270" indent="0">
              <a:buNone/>
              <a:defRPr sz="13200"/>
            </a:lvl2pPr>
            <a:lvl3pPr marL="4320540" indent="0">
              <a:buNone/>
              <a:defRPr sz="11300"/>
            </a:lvl3pPr>
            <a:lvl4pPr marL="6480810" indent="0">
              <a:buNone/>
              <a:defRPr sz="9500"/>
            </a:lvl4pPr>
            <a:lvl5pPr marL="8641080" indent="0">
              <a:buNone/>
              <a:defRPr sz="9500"/>
            </a:lvl5pPr>
            <a:lvl6pPr marL="10801350" indent="0">
              <a:buNone/>
              <a:defRPr sz="9500"/>
            </a:lvl6pPr>
            <a:lvl7pPr marL="12961620" indent="0">
              <a:buNone/>
              <a:defRPr sz="9500"/>
            </a:lvl7pPr>
            <a:lvl8pPr marL="15121890" indent="0">
              <a:buNone/>
              <a:defRPr sz="9500"/>
            </a:lvl8pPr>
            <a:lvl9pPr marL="17282160" indent="0">
              <a:buNone/>
              <a:defRPr sz="9500"/>
            </a:lvl9pPr>
          </a:lstStyle>
          <a:p>
            <a:pPr lvl="0"/>
            <a:endParaRPr lang="pt-BR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645708" y="33814229"/>
            <a:ext cx="17282160" cy="507063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6600"/>
            </a:lvl1pPr>
            <a:lvl2pPr marL="2160270" indent="0">
              <a:buNone/>
              <a:defRPr sz="5700"/>
            </a:lvl2pPr>
            <a:lvl3pPr marL="4320540" indent="0">
              <a:buNone/>
              <a:defRPr sz="4700"/>
            </a:lvl3pPr>
            <a:lvl4pPr marL="6480810" indent="0">
              <a:buNone/>
              <a:defRPr sz="4300"/>
            </a:lvl4pPr>
            <a:lvl5pPr marL="8641080" indent="0">
              <a:buNone/>
              <a:defRPr sz="4300"/>
            </a:lvl5pPr>
            <a:lvl6pPr marL="10801350" indent="0">
              <a:buNone/>
              <a:defRPr sz="4300"/>
            </a:lvl6pPr>
            <a:lvl7pPr marL="12961620" indent="0">
              <a:buNone/>
              <a:defRPr sz="4300"/>
            </a:lvl7pPr>
            <a:lvl8pPr marL="15121890" indent="0">
              <a:buNone/>
              <a:defRPr sz="4300"/>
            </a:lvl8pPr>
            <a:lvl9pPr marL="17282160" indent="0">
              <a:buNone/>
              <a:defRPr sz="4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1439863" y="40044688"/>
            <a:ext cx="6721475" cy="230028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B9198A-39B9-4F52-8187-5D73304F542D}" type="datetimeFigureOut">
              <a:rPr lang="pt-BR"/>
              <a:pPr>
                <a:defRPr/>
              </a:pPr>
              <a:t>12/09/2019</a:t>
            </a:fld>
            <a:endParaRPr lang="pt-B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840913" y="40044688"/>
            <a:ext cx="9121775" cy="230028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0642263" y="40044688"/>
            <a:ext cx="6721475" cy="230028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3515D6-05F4-4B2A-8FFC-DD439EBBAB3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45653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Imagem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38200" y="1541463"/>
            <a:ext cx="12033250" cy="2254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2" descr="C:\Users\Boaventura\Desktop\mostra2019\Mostra2019\logoSNCT.png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8552" y="643039"/>
            <a:ext cx="9073008" cy="4051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8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8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8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8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800">
          <a:solidFill>
            <a:schemeClr val="tx1"/>
          </a:solidFill>
          <a:latin typeface="Calibri" pitchFamily="34" charset="0"/>
        </a:defRPr>
      </a:lvl5pPr>
      <a:lvl6pPr marL="2160270" algn="ctr" rtl="0" fontAlgn="base">
        <a:spcBef>
          <a:spcPct val="0"/>
        </a:spcBef>
        <a:spcAft>
          <a:spcPct val="0"/>
        </a:spcAft>
        <a:defRPr sz="20800">
          <a:solidFill>
            <a:schemeClr val="tx1"/>
          </a:solidFill>
          <a:latin typeface="Calibri" pitchFamily="34" charset="0"/>
        </a:defRPr>
      </a:lvl6pPr>
      <a:lvl7pPr marL="4320540" algn="ctr" rtl="0" fontAlgn="base">
        <a:spcBef>
          <a:spcPct val="0"/>
        </a:spcBef>
        <a:spcAft>
          <a:spcPct val="0"/>
        </a:spcAft>
        <a:defRPr sz="20800">
          <a:solidFill>
            <a:schemeClr val="tx1"/>
          </a:solidFill>
          <a:latin typeface="Calibri" pitchFamily="34" charset="0"/>
        </a:defRPr>
      </a:lvl7pPr>
      <a:lvl8pPr marL="6480810" algn="ctr" rtl="0" fontAlgn="base">
        <a:spcBef>
          <a:spcPct val="0"/>
        </a:spcBef>
        <a:spcAft>
          <a:spcPct val="0"/>
        </a:spcAft>
        <a:defRPr sz="20800">
          <a:solidFill>
            <a:schemeClr val="tx1"/>
          </a:solidFill>
          <a:latin typeface="Calibri" pitchFamily="34" charset="0"/>
        </a:defRPr>
      </a:lvl8pPr>
      <a:lvl9pPr marL="8641080" algn="ctr" rtl="0" fontAlgn="base">
        <a:spcBef>
          <a:spcPct val="0"/>
        </a:spcBef>
        <a:spcAft>
          <a:spcPct val="0"/>
        </a:spcAft>
        <a:defRPr sz="20800">
          <a:solidFill>
            <a:schemeClr val="tx1"/>
          </a:solidFill>
          <a:latin typeface="Calibri" pitchFamily="34" charset="0"/>
        </a:defRPr>
      </a:lvl9pPr>
    </p:titleStyle>
    <p:bodyStyle>
      <a:lvl1pPr marL="1619250" indent="-16192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5100" kern="1200">
          <a:solidFill>
            <a:schemeClr val="tx1"/>
          </a:solidFill>
          <a:latin typeface="+mn-lt"/>
          <a:ea typeface="+mn-ea"/>
          <a:cs typeface="+mn-cs"/>
        </a:defRPr>
      </a:lvl1pPr>
      <a:lvl2pPr marL="3509963" indent="-134937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3200" kern="1200">
          <a:solidFill>
            <a:schemeClr val="tx1"/>
          </a:solidFill>
          <a:latin typeface="+mn-lt"/>
          <a:ea typeface="+mn-ea"/>
          <a:cs typeface="+mn-cs"/>
        </a:defRPr>
      </a:lvl2pPr>
      <a:lvl3pPr marL="5400675" indent="-10795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1300" kern="1200">
          <a:solidFill>
            <a:schemeClr val="tx1"/>
          </a:solidFill>
          <a:latin typeface="+mn-lt"/>
          <a:ea typeface="+mn-ea"/>
          <a:cs typeface="+mn-cs"/>
        </a:defRPr>
      </a:lvl3pPr>
      <a:lvl4pPr marL="7559675" indent="-10795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9500" kern="1200">
          <a:solidFill>
            <a:schemeClr val="tx1"/>
          </a:solidFill>
          <a:latin typeface="+mn-lt"/>
          <a:ea typeface="+mn-ea"/>
          <a:cs typeface="+mn-cs"/>
        </a:defRPr>
      </a:lvl4pPr>
      <a:lvl5pPr marL="9720263" indent="-10795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9500" kern="1200">
          <a:solidFill>
            <a:schemeClr val="tx1"/>
          </a:solidFill>
          <a:latin typeface="+mn-lt"/>
          <a:ea typeface="+mn-ea"/>
          <a:cs typeface="+mn-cs"/>
        </a:defRPr>
      </a:lvl5pPr>
      <a:lvl6pPr marL="1188148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6pPr>
      <a:lvl7pPr marL="1404175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7pPr>
      <a:lvl8pPr marL="1620202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8pPr>
      <a:lvl9pPr marL="1836229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1pPr>
      <a:lvl2pPr marL="216027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2pPr>
      <a:lvl3pPr marL="432054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3pPr>
      <a:lvl4pPr marL="648081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4pPr>
      <a:lvl5pPr marL="864108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5pPr>
      <a:lvl6pPr marL="1080135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6pPr>
      <a:lvl7pPr marL="1296162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7pPr>
      <a:lvl8pPr marL="1512189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8pPr>
      <a:lvl9pPr marL="1728216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Box 6"/>
          <p:cNvSpPr txBox="1">
            <a:spLocks noChangeArrowheads="1"/>
          </p:cNvSpPr>
          <p:nvPr/>
        </p:nvSpPr>
        <p:spPr bwMode="auto">
          <a:xfrm>
            <a:off x="0" y="5832475"/>
            <a:ext cx="28803600" cy="160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32054" tIns="216027" rIns="432054" bIns="216027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pt-BR" altLang="pt-BR" sz="7600">
                <a:solidFill>
                  <a:srgbClr val="0A6B6B"/>
                </a:solidFill>
              </a:rPr>
              <a:t>Inserir Título</a:t>
            </a:r>
          </a:p>
        </p:txBody>
      </p:sp>
      <p:sp>
        <p:nvSpPr>
          <p:cNvPr id="11267" name="TextBox 7"/>
          <p:cNvSpPr txBox="1">
            <a:spLocks noChangeArrowheads="1"/>
          </p:cNvSpPr>
          <p:nvPr/>
        </p:nvSpPr>
        <p:spPr bwMode="auto">
          <a:xfrm>
            <a:off x="1343025" y="10723563"/>
            <a:ext cx="4997450" cy="148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432054" tIns="216027" rIns="432054" bIns="216027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pt-BR" altLang="pt-BR" sz="6800">
                <a:solidFill>
                  <a:srgbClr val="0A6B6B"/>
                </a:solidFill>
              </a:rPr>
              <a:t>Introdução</a:t>
            </a:r>
          </a:p>
        </p:txBody>
      </p:sp>
      <p:sp>
        <p:nvSpPr>
          <p:cNvPr id="11268" name="TextBox 8"/>
          <p:cNvSpPr txBox="1">
            <a:spLocks noChangeArrowheads="1"/>
          </p:cNvSpPr>
          <p:nvPr/>
        </p:nvSpPr>
        <p:spPr bwMode="auto">
          <a:xfrm>
            <a:off x="1701800" y="25109488"/>
            <a:ext cx="7566687" cy="14827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432054" tIns="216027" rIns="432054" bIns="216027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pt-BR" altLang="pt-BR" sz="6800" dirty="0" smtClean="0">
                <a:solidFill>
                  <a:srgbClr val="0A6B6B"/>
                </a:solidFill>
              </a:rPr>
              <a:t>Desenvolvimento</a:t>
            </a:r>
            <a:endParaRPr lang="pt-BR" altLang="pt-BR" sz="6800" dirty="0">
              <a:solidFill>
                <a:srgbClr val="0A6B6B"/>
              </a:solidFill>
            </a:endParaRPr>
          </a:p>
        </p:txBody>
      </p:sp>
      <p:sp>
        <p:nvSpPr>
          <p:cNvPr id="11270" name="TextBox 10"/>
          <p:cNvSpPr txBox="1">
            <a:spLocks noChangeArrowheads="1"/>
          </p:cNvSpPr>
          <p:nvPr/>
        </p:nvSpPr>
        <p:spPr bwMode="auto">
          <a:xfrm>
            <a:off x="14657388" y="18650372"/>
            <a:ext cx="9264267" cy="14827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432054" tIns="216027" rIns="432054" bIns="216027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pt-BR" altLang="pt-BR" sz="6800" dirty="0" smtClean="0">
                <a:solidFill>
                  <a:srgbClr val="0A6B6B"/>
                </a:solidFill>
              </a:rPr>
              <a:t>Considerações Finais</a:t>
            </a:r>
            <a:endParaRPr lang="pt-BR" altLang="pt-BR" sz="6800" dirty="0">
              <a:solidFill>
                <a:srgbClr val="0A6B6B"/>
              </a:solidFill>
            </a:endParaRPr>
          </a:p>
        </p:txBody>
      </p:sp>
      <p:sp>
        <p:nvSpPr>
          <p:cNvPr id="11271" name="TextBox 11"/>
          <p:cNvSpPr txBox="1">
            <a:spLocks noChangeArrowheads="1"/>
          </p:cNvSpPr>
          <p:nvPr/>
        </p:nvSpPr>
        <p:spPr bwMode="auto">
          <a:xfrm>
            <a:off x="14657388" y="32494538"/>
            <a:ext cx="7329487" cy="148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32054" tIns="216027" rIns="432054" bIns="216027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pt-BR" altLang="pt-BR" sz="6800">
                <a:solidFill>
                  <a:srgbClr val="0A6B6B"/>
                </a:solidFill>
              </a:rPr>
              <a:t>Referências</a:t>
            </a:r>
          </a:p>
        </p:txBody>
      </p:sp>
      <p:sp>
        <p:nvSpPr>
          <p:cNvPr id="11272" name="TextBox 6"/>
          <p:cNvSpPr txBox="1">
            <a:spLocks noChangeArrowheads="1"/>
          </p:cNvSpPr>
          <p:nvPr/>
        </p:nvSpPr>
        <p:spPr bwMode="auto">
          <a:xfrm>
            <a:off x="1585913" y="7848600"/>
            <a:ext cx="25631775" cy="2314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32054" tIns="216027" rIns="432054" bIns="216027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pt-BR" altLang="pt-BR" sz="5200" b="1" u="sng"/>
              <a:t>Jéssica Ramos¹</a:t>
            </a:r>
            <a:r>
              <a:rPr lang="pt-BR" altLang="pt-BR" sz="5200" b="1"/>
              <a:t>; Waldemar Pamplona²</a:t>
            </a:r>
            <a:endParaRPr lang="pt-BR" altLang="pt-BR" sz="5200"/>
          </a:p>
          <a:p>
            <a:pPr eaLnBrk="1" hangingPunct="1"/>
            <a:r>
              <a:rPr lang="pt-BR" altLang="pt-BR" sz="3500" baseline="30000"/>
              <a:t>1</a:t>
            </a:r>
            <a:r>
              <a:rPr lang="pt-BR" altLang="pt-BR" sz="3500"/>
              <a:t>Estudante 6º período do Curso de Engenharia Agronômica - bolsista PIBIT CNPQ. jessicaksilveira@hotmail.com</a:t>
            </a:r>
          </a:p>
          <a:p>
            <a:pPr eaLnBrk="1" hangingPunct="1"/>
            <a:r>
              <a:rPr lang="pt-BR" altLang="pt-BR" sz="3500" baseline="30000"/>
              <a:t>2</a:t>
            </a:r>
            <a:r>
              <a:rPr lang="pt-BR" altLang="pt-BR" sz="3500"/>
              <a:t>Prof. IFTM - Uberaba, Doutorando em Agronomia/ Ciência do Solo. w.pamplona@iftm.edu.br </a:t>
            </a:r>
            <a:endParaRPr lang="pt-BR" altLang="pt-BR" sz="350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11273" name="Retângulo 8"/>
          <p:cNvSpPr>
            <a:spLocks noChangeArrowheads="1"/>
          </p:cNvSpPr>
          <p:nvPr/>
        </p:nvSpPr>
        <p:spPr bwMode="auto">
          <a:xfrm>
            <a:off x="1905000" y="12341225"/>
            <a:ext cx="11796713" cy="661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pt-BR" altLang="pt-BR" sz="3600"/>
              <a:t>XXXXXXXXXXXXXXX</a:t>
            </a:r>
          </a:p>
        </p:txBody>
      </p:sp>
      <p:sp>
        <p:nvSpPr>
          <p:cNvPr id="11275" name="Retângulo 23"/>
          <p:cNvSpPr>
            <a:spLocks noChangeArrowheads="1"/>
          </p:cNvSpPr>
          <p:nvPr/>
        </p:nvSpPr>
        <p:spPr bwMode="auto">
          <a:xfrm>
            <a:off x="2171700" y="26731913"/>
            <a:ext cx="117983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pt-BR" altLang="pt-BR" sz="3600"/>
              <a:t>XXXXXXXXXXXXXXX</a:t>
            </a:r>
          </a:p>
        </p:txBody>
      </p:sp>
      <p:sp>
        <p:nvSpPr>
          <p:cNvPr id="11276" name="Retângulo 24"/>
          <p:cNvSpPr>
            <a:spLocks noChangeArrowheads="1"/>
          </p:cNvSpPr>
          <p:nvPr/>
        </p:nvSpPr>
        <p:spPr bwMode="auto">
          <a:xfrm>
            <a:off x="15022513" y="20277559"/>
            <a:ext cx="11796712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pt-BR" altLang="pt-BR" sz="3600"/>
              <a:t>XXXXXXXXXXXXXXX</a:t>
            </a:r>
          </a:p>
        </p:txBody>
      </p:sp>
      <p:sp>
        <p:nvSpPr>
          <p:cNvPr id="11277" name="Retângulo 25"/>
          <p:cNvSpPr>
            <a:spLocks noChangeArrowheads="1"/>
          </p:cNvSpPr>
          <p:nvPr/>
        </p:nvSpPr>
        <p:spPr bwMode="auto">
          <a:xfrm>
            <a:off x="15022513" y="34158238"/>
            <a:ext cx="11796712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pt-BR" altLang="pt-BR" sz="3600"/>
              <a:t>XXXXXXXXXXXXXXX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218</TotalTime>
  <Words>45</Words>
  <Application>Microsoft Office PowerPoint</Application>
  <PresentationFormat>Personalizar</PresentationFormat>
  <Paragraphs>12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Office Theme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Rauy Cardoso</dc:creator>
  <cp:lastModifiedBy>Boaventura</cp:lastModifiedBy>
  <cp:revision>40</cp:revision>
  <dcterms:created xsi:type="dcterms:W3CDTF">2012-08-09T11:25:43Z</dcterms:created>
  <dcterms:modified xsi:type="dcterms:W3CDTF">2019-09-12T11:12:58Z</dcterms:modified>
</cp:coreProperties>
</file>