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28803600" cy="432054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159000" indent="-1701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4319588" indent="-34051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6480175" indent="-5108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8640763" indent="-681196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60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6B6B"/>
    <a:srgbClr val="D53B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 autoAdjust="0"/>
    <p:restoredTop sz="94717" autoAdjust="0"/>
  </p:normalViewPr>
  <p:slideViewPr>
    <p:cSldViewPr>
      <p:cViewPr>
        <p:scale>
          <a:sx n="12" d="100"/>
          <a:sy n="12" d="100"/>
        </p:scale>
        <p:origin x="-2178" y="-204"/>
      </p:cViewPr>
      <p:guideLst>
        <p:guide orient="horz" pos="13608"/>
        <p:guide pos="9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0541" y="24483061"/>
            <a:ext cx="20162520" cy="110413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7239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863" y="1730375"/>
            <a:ext cx="25923875" cy="720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9863" y="10080625"/>
            <a:ext cx="25923875" cy="28514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39192-2D4E-45AA-BD99-71687A1FB9EF}" type="datetimeFigureOut">
              <a:rPr lang="pt-BR"/>
              <a:pPr>
                <a:defRPr/>
              </a:pPr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F6502-F7B5-4E6C-AB25-3678869B714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2692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82611" y="1730223"/>
            <a:ext cx="6480810" cy="3686460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0180" y="1730223"/>
            <a:ext cx="18962370" cy="3686460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6B7E1-A66C-41E4-BB8F-C74D6B4DB83C}" type="datetimeFigureOut">
              <a:rPr lang="pt-BR"/>
              <a:pPr>
                <a:defRPr/>
              </a:pPr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51DAC-6521-481F-9C42-30E185BC8D4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0796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9863" y="10080625"/>
            <a:ext cx="25923875" cy="285146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4510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287" y="27763474"/>
            <a:ext cx="24483060" cy="8581073"/>
          </a:xfrm>
          <a:prstGeom prst="rect">
            <a:avLst/>
          </a:prstGeo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5287" y="18312295"/>
            <a:ext cx="24483060" cy="94511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1CC22-71B8-46FC-921C-F55B1FBAF53B}" type="datetimeFigureOut">
              <a:rPr lang="pt-BR"/>
              <a:pPr>
                <a:defRPr/>
              </a:pPr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B0F87-73D2-452E-9405-5F5530B669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4065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863" y="1730375"/>
            <a:ext cx="25923875" cy="720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0181" y="10081263"/>
            <a:ext cx="12721590" cy="28513567"/>
          </a:xfrm>
          <a:prstGeom prst="rect">
            <a:avLst/>
          </a:prstGeo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41832" y="10081263"/>
            <a:ext cx="12721590" cy="28513567"/>
          </a:xfrm>
          <a:prstGeom prst="rect">
            <a:avLst/>
          </a:prstGeo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A8DFD-A230-4755-AF51-D9C7275BE572}" type="datetimeFigureOut">
              <a:rPr lang="pt-BR"/>
              <a:pPr>
                <a:defRPr/>
              </a:pPr>
              <a:t>12/09/2019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96F04-0E36-47DE-B38B-EEB2AE01E7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7456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863" y="1730375"/>
            <a:ext cx="25923875" cy="7200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180" y="9671212"/>
            <a:ext cx="12726592" cy="40305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0180" y="13701712"/>
            <a:ext cx="12726592" cy="24893114"/>
          </a:xfrm>
          <a:prstGeom prst="rect">
            <a:avLst/>
          </a:prstGeo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1830" y="9671212"/>
            <a:ext cx="12731591" cy="40305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1830" y="13701712"/>
            <a:ext cx="12731591" cy="24893114"/>
          </a:xfrm>
          <a:prstGeom prst="rect">
            <a:avLst/>
          </a:prstGeo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E04BC-E3C8-4FB4-A672-01D50229A0B6}" type="datetimeFigureOut">
              <a:rPr lang="pt-BR"/>
              <a:pPr>
                <a:defRPr/>
              </a:pPr>
              <a:t>12/09/2019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1200-F181-4D42-BEEC-C436178DF3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853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863" y="1730375"/>
            <a:ext cx="25923875" cy="720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F8B83-C568-408A-9D16-9FCCE25F47F7}" type="datetimeFigureOut">
              <a:rPr lang="pt-BR"/>
              <a:pPr>
                <a:defRPr/>
              </a:pPr>
              <a:t>12/09/2019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96218-CA5C-489A-8328-6069104AC42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099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ECE83-7BD1-4707-A5EB-F01E4D2BB1E7}" type="datetimeFigureOut">
              <a:rPr lang="pt-BR"/>
              <a:pPr>
                <a:defRPr/>
              </a:pPr>
              <a:t>12/09/2019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1650B-C05F-4A59-9B2B-A58FF58EDE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9143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83" y="1720216"/>
            <a:ext cx="9476186" cy="7320915"/>
          </a:xfrm>
          <a:prstGeom prst="rect">
            <a:avLst/>
          </a:prstGeo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1407" y="1720218"/>
            <a:ext cx="16102012" cy="36874612"/>
          </a:xfrm>
          <a:prstGeom prst="rect">
            <a:avLst/>
          </a:prstGeo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0183" y="9041134"/>
            <a:ext cx="9476186" cy="295536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55B38-6AF6-4439-9F18-470509CFB981}" type="datetimeFigureOut">
              <a:rPr lang="pt-BR"/>
              <a:pPr>
                <a:defRPr/>
              </a:pPr>
              <a:t>12/09/2019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02C63-FCA2-4EB2-87EC-EF3B418CF5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87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5708" y="30243780"/>
            <a:ext cx="17282160" cy="3570449"/>
          </a:xfrm>
          <a:prstGeom prst="rect">
            <a:avLst/>
          </a:prstGeo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45708" y="3860483"/>
            <a:ext cx="17282160" cy="2592324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45708" y="33814229"/>
            <a:ext cx="17282160" cy="50706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9198A-39B9-4F52-8187-5D73304F542D}" type="datetimeFigureOut">
              <a:rPr lang="pt-BR"/>
              <a:pPr>
                <a:defRPr/>
              </a:pPr>
              <a:t>12/09/2019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515D6-05F4-4B2A-8FFC-DD439EBBAB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5653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Imagem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8200" y="1541463"/>
            <a:ext cx="12033250" cy="225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:\Users\Boaventura\Desktop\mostra2019\Mostra2019\logoSNCT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552" y="643039"/>
            <a:ext cx="9073008" cy="4051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5pPr>
      <a:lvl6pPr marL="2160270" algn="ctr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6pPr>
      <a:lvl7pPr marL="4320540" algn="ctr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7pPr>
      <a:lvl8pPr marL="6480810" algn="ctr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8pPr>
      <a:lvl9pPr marL="8641080" algn="ctr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9pPr>
    </p:titleStyle>
    <p:bodyStyle>
      <a:lvl1pPr marL="1619250" indent="-16192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795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675" indent="-10795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263" indent="-10795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6"/>
          <p:cNvSpPr txBox="1">
            <a:spLocks noChangeArrowheads="1"/>
          </p:cNvSpPr>
          <p:nvPr/>
        </p:nvSpPr>
        <p:spPr bwMode="auto">
          <a:xfrm>
            <a:off x="0" y="5832475"/>
            <a:ext cx="2880360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7600">
                <a:solidFill>
                  <a:srgbClr val="0A6B6B"/>
                </a:solidFill>
              </a:rPr>
              <a:t>Inserir Título</a:t>
            </a:r>
          </a:p>
        </p:txBody>
      </p:sp>
      <p:sp>
        <p:nvSpPr>
          <p:cNvPr id="11267" name="TextBox 7"/>
          <p:cNvSpPr txBox="1">
            <a:spLocks noChangeArrowheads="1"/>
          </p:cNvSpPr>
          <p:nvPr/>
        </p:nvSpPr>
        <p:spPr bwMode="auto">
          <a:xfrm>
            <a:off x="1343025" y="10723563"/>
            <a:ext cx="4997450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32054" tIns="216027" rIns="432054" bIns="216027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6800">
                <a:solidFill>
                  <a:srgbClr val="0A6B6B"/>
                </a:solidFill>
              </a:rPr>
              <a:t>Introdução</a:t>
            </a:r>
          </a:p>
        </p:txBody>
      </p:sp>
      <p:sp>
        <p:nvSpPr>
          <p:cNvPr id="11268" name="TextBox 8"/>
          <p:cNvSpPr txBox="1">
            <a:spLocks noChangeArrowheads="1"/>
          </p:cNvSpPr>
          <p:nvPr/>
        </p:nvSpPr>
        <p:spPr bwMode="auto">
          <a:xfrm>
            <a:off x="1701800" y="25109488"/>
            <a:ext cx="7566687" cy="1482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32054" tIns="216027" rIns="432054" bIns="216027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6800" dirty="0" smtClean="0">
                <a:solidFill>
                  <a:srgbClr val="0A6B6B"/>
                </a:solidFill>
              </a:rPr>
              <a:t>Desenvolvimento</a:t>
            </a:r>
            <a:endParaRPr lang="pt-BR" altLang="pt-BR" sz="6800" dirty="0">
              <a:solidFill>
                <a:srgbClr val="0A6B6B"/>
              </a:solidFill>
            </a:endParaRPr>
          </a:p>
        </p:txBody>
      </p:sp>
      <p:sp>
        <p:nvSpPr>
          <p:cNvPr id="11270" name="TextBox 10"/>
          <p:cNvSpPr txBox="1">
            <a:spLocks noChangeArrowheads="1"/>
          </p:cNvSpPr>
          <p:nvPr/>
        </p:nvSpPr>
        <p:spPr bwMode="auto">
          <a:xfrm>
            <a:off x="14657388" y="18650372"/>
            <a:ext cx="9264267" cy="1482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32054" tIns="216027" rIns="432054" bIns="216027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6800" dirty="0" smtClean="0">
                <a:solidFill>
                  <a:srgbClr val="0A6B6B"/>
                </a:solidFill>
              </a:rPr>
              <a:t>Considerações Finais</a:t>
            </a:r>
            <a:endParaRPr lang="pt-BR" altLang="pt-BR" sz="6800" dirty="0">
              <a:solidFill>
                <a:srgbClr val="0A6B6B"/>
              </a:solidFill>
            </a:endParaRPr>
          </a:p>
        </p:txBody>
      </p:sp>
      <p:sp>
        <p:nvSpPr>
          <p:cNvPr id="11271" name="TextBox 11"/>
          <p:cNvSpPr txBox="1">
            <a:spLocks noChangeArrowheads="1"/>
          </p:cNvSpPr>
          <p:nvPr/>
        </p:nvSpPr>
        <p:spPr bwMode="auto">
          <a:xfrm>
            <a:off x="14657388" y="32494538"/>
            <a:ext cx="7329487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6800">
                <a:solidFill>
                  <a:srgbClr val="0A6B6B"/>
                </a:solidFill>
              </a:rPr>
              <a:t>Referências</a:t>
            </a:r>
          </a:p>
        </p:txBody>
      </p:sp>
      <p:sp>
        <p:nvSpPr>
          <p:cNvPr id="11272" name="TextBox 6"/>
          <p:cNvSpPr txBox="1">
            <a:spLocks noChangeArrowheads="1"/>
          </p:cNvSpPr>
          <p:nvPr/>
        </p:nvSpPr>
        <p:spPr bwMode="auto">
          <a:xfrm>
            <a:off x="1585913" y="7848600"/>
            <a:ext cx="25631775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5200" b="1" u="sng"/>
              <a:t>Jéssica Ramos¹</a:t>
            </a:r>
            <a:r>
              <a:rPr lang="pt-BR" altLang="pt-BR" sz="5200" b="1"/>
              <a:t>; Waldemar Pamplona²</a:t>
            </a:r>
            <a:endParaRPr lang="pt-BR" altLang="pt-BR" sz="5200"/>
          </a:p>
          <a:p>
            <a:pPr eaLnBrk="1" hangingPunct="1"/>
            <a:r>
              <a:rPr lang="pt-BR" altLang="pt-BR" sz="3500" baseline="30000"/>
              <a:t>1</a:t>
            </a:r>
            <a:r>
              <a:rPr lang="pt-BR" altLang="pt-BR" sz="3500"/>
              <a:t>Estudante 6º período do Curso de Engenharia Agronômica - bolsista PIBIT CNPQ. jessicaksilveira@hotmail.com</a:t>
            </a:r>
          </a:p>
          <a:p>
            <a:pPr eaLnBrk="1" hangingPunct="1"/>
            <a:r>
              <a:rPr lang="pt-BR" altLang="pt-BR" sz="3500" baseline="30000"/>
              <a:t>2</a:t>
            </a:r>
            <a:r>
              <a:rPr lang="pt-BR" altLang="pt-BR" sz="3500"/>
              <a:t>Prof. IFTM - Uberaba, Doutorando em Agronomia/ Ciência do Solo. w.pamplona@iftm.edu.br </a:t>
            </a:r>
            <a:endParaRPr lang="pt-BR" altLang="pt-BR" sz="350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1273" name="Retângulo 8"/>
          <p:cNvSpPr>
            <a:spLocks noChangeArrowheads="1"/>
          </p:cNvSpPr>
          <p:nvPr/>
        </p:nvSpPr>
        <p:spPr bwMode="auto">
          <a:xfrm>
            <a:off x="1905000" y="12341225"/>
            <a:ext cx="11796713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 sz="3600"/>
              <a:t>XXXXXXXXXXXXXXX</a:t>
            </a:r>
          </a:p>
        </p:txBody>
      </p:sp>
      <p:sp>
        <p:nvSpPr>
          <p:cNvPr id="11275" name="Retângulo 23"/>
          <p:cNvSpPr>
            <a:spLocks noChangeArrowheads="1"/>
          </p:cNvSpPr>
          <p:nvPr/>
        </p:nvSpPr>
        <p:spPr bwMode="auto">
          <a:xfrm>
            <a:off x="2171700" y="26731913"/>
            <a:ext cx="11798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 sz="3600"/>
              <a:t>XXXXXXXXXXXXXXX</a:t>
            </a:r>
          </a:p>
        </p:txBody>
      </p:sp>
      <p:sp>
        <p:nvSpPr>
          <p:cNvPr id="11276" name="Retângulo 24"/>
          <p:cNvSpPr>
            <a:spLocks noChangeArrowheads="1"/>
          </p:cNvSpPr>
          <p:nvPr/>
        </p:nvSpPr>
        <p:spPr bwMode="auto">
          <a:xfrm>
            <a:off x="15022513" y="20277559"/>
            <a:ext cx="117967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 sz="3600"/>
              <a:t>XXXXXXXXXXXXXXX</a:t>
            </a:r>
          </a:p>
        </p:txBody>
      </p:sp>
      <p:sp>
        <p:nvSpPr>
          <p:cNvPr id="11277" name="Retângulo 25"/>
          <p:cNvSpPr>
            <a:spLocks noChangeArrowheads="1"/>
          </p:cNvSpPr>
          <p:nvPr/>
        </p:nvSpPr>
        <p:spPr bwMode="auto">
          <a:xfrm>
            <a:off x="15022513" y="34158238"/>
            <a:ext cx="117967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 sz="3600"/>
              <a:t>XXXXXXXXXXXXXXX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45</Words>
  <Application>Microsoft Office PowerPoint</Application>
  <PresentationFormat>Personalizar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Rauy Cardoso</dc:creator>
  <cp:lastModifiedBy>Boaventura</cp:lastModifiedBy>
  <cp:revision>40</cp:revision>
  <dcterms:created xsi:type="dcterms:W3CDTF">2012-08-09T11:25:43Z</dcterms:created>
  <dcterms:modified xsi:type="dcterms:W3CDTF">2019-09-12T11:12:58Z</dcterms:modified>
</cp:coreProperties>
</file>